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"/>
  </p:notesMasterIdLst>
  <p:sldIdLst>
    <p:sldId id="257" r:id="rId2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49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59" d="100"/>
          <a:sy n="59" d="100"/>
        </p:scale>
        <p:origin x="25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2-09T18:31:39.8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3266 802 0,'0'0'265,"0"0"-265,36 0 16,0 0 0,1 0-16,-37 0 15,36 0-15,0 0 16,1 0-1,-37 0-15,36 0 16,0 0 0,-36 0-1,36 0 1,1-36-1,-1 36 1,-36 0-16,36 0 16,1 0 140,-1 0-110,-36-36-46,0 0 16,36 36 0,0 0-16,-36 0 15,0-37-15,0 1 31,0 0 1,0-37-32,0-36 0,37 0 15,-1 73 1,0-36-16,37-1 15,-1 37 1,-35-1-16,72 1 16,-73 36-16,36 0 15,-72 0 1,37 0-16,-37 0 47,-109 109-32,-73 72-15,-180 219 16,-292 253-16,-144 36 15,109-145 1,108-217-16,109-37 16,73-145-1,254-36-15,109-109 16,0 0-1,72 0-15,36-36 16,74 0 0,35-1-16,37-71 15,108 71-15,-72-35 16,73-1-1,-1 37-15,1 36 16,36-36 0,0 36-16,-37-37 15,-72-35 1,0 35-16,-72-35 15,-1-1 1,1-72-16,-74 36 16,38 0-16,-74 1 15,37-38 1,-36 38-16,-1-1 15,1 0 1,-37 73-16,0-37 16,1 0-16,-37 1 15,0 72-15,0-36 16,0-1-16,0 37 15,-73 0 1,-72 0-16,-73 0 16,0 109-1,-108 36-15,108 0 16,37-72-1,-1 0-15,73-37 16,109 0 0,-72 0-16,72-36 46,72-72-46,1-1 16,36-36 0,109 1-16,-37-38 15,-36 74 1,-36-1-16,-73 73 0,-36 0 15,0 0 17,-109 0-32,-36 37 15,36-37 1,1 36-16,71-36 15,1 0 1,0 0-16,72 0 47,109-73-32,0 37 1,0-37-16,-36 1 16,-36 36-1,-1-1-15,-144 37 47,-110 0-31,-72 0-16,-36 37 0,109-1 15,36 0-15,72-36 16,73 36-1,-36-36-15,36 0 32,36 0-17,73 0 1,36 0-16,0 0 15,37 0 1,-37-36-16,-36 0 16,-73 0-16,0 36 15,-36 0 32,-72 0-31,-1 0-1,37 0-15,36 0 16,-37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2-09T18:31:41.08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73 0,'37'0'47,"-37"-37"-47,36 37 15,0 0 1,-36-36-16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2-09T18:31:45.81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2794 4064 0,'0'-36'171,"0"36"-171,0 0 110,-73 0-110,-35 0 0,-1 0 15,36 36 1,-36 36-16,37-35 15,35-37 1,37 0 62,37 0-78,-37 0 16,72-73-1,37 37-15,0-37 16,72 1-1,37-73-15,0-1 16,0 74 0,-73-1-16,-36 1 15,-1-1-15,-35 1 0,-73 72 16,0-37-1,0 37 32,0 0-31,0 73-16,-36 36 15,-109 0 1,-73-37-16,-72 37 16,108-73-16,-36 37 15,73-37 1,0 0-16,73-36 15,72 0 32,0 0-31,72-72-16,37-73 15,72-73 1,73-145-16,-36 37 0,-73 108 16,-36 36-1,-73 182-15,-36-36 16,0 0-1,-72 0-15,-73 36 16,-109 0 0,-73 72-16,1 110 15,-74 72-15,-71 72 16,-1 73-1,37-145-15,108-72 16,146-110 0,108-35-16,73-37 31,0-146-31,109-71 15,145-74 1,36 1-16,146 36 16,-37 73-16,0 36 0,36 72 15,-108 0 1,36 73-16,-218 0 15,-36 0 1,-109 0-16,0 0 16,0 37-1,-37 108 1,-180 181-16,-74 37 15,110-72 1,-37-74-16,37-108 16,72-73-1,36-36-15,1 0 16,36-36-1,-1-109-15,37-145 16,0-146 0,73-144-16,145 144 15,-37 37-15,73 73 16,36 72-1,37 108-15,-73 1 0,-36 145 16,36 0 0,-73 73-16,109-1 15,-72 110 1,109-1-16,-1-36 15,37 73 1,-36-145-16,-110 72 16,-35-73-16,-1 37 15,-36 36 1,37 73-16,-37 0 15,-73-73 1,-35-72-16,-37-37 16,0 0-1,0 0-15,-73 37 16,-181 0-16,-109 72 15,-108-36 1,-74-73-16,-72-36 16,-145 0-16,109-182 15,145-180-15,145-38 16,109 38-1,218 108-15,36 72 16,182 37 0,217-36-16,36 35 15,146 74-15,-73 36 16,-37-37-1,-71 73-15,-74 73 16,-72-1 0,-109 73-16,-108-72 15,-37-1 1,0 37-16,-109-36 15,-218 36 1,1-37-16,-1-35 16,73 35-16,109-72 15,72 0 1,37 0-16,36-36 15,0-109-15,73 0 16,108-146-16,109 74 16,109-110-1,1 109-15,-74 73 16,-72 145-16,-109 0 15,0 36 1,1 218-16,-74-36 16,-36 36-1,1-109-15,-37-36 16,0-73-1,0-36-15,0 37 78,0-1-62,0 0 0,0 37-16,72 72 0,-35 0 15,71 73 1,38 36-16,-74-73 15,1-72 1,-1-73-16,1 1 16,-1-1-16,-35-36 15,-37 0 1,0 0-1,0-73 1,-73-144-16,-181-182 16,-109-109-1,-108-37-15,-1 110 16,0 145-16,254 108 15,110 146 1,71 36-16,37 36 31,145 146-31,146 180 16,72 146-1,72 109-15,37 36 0,-146-108 16,-35-219 0,-110-108-16,-72-37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2-09T18:31:46.58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4DFEA6-CEB5-4D13-BFEE-90B4AB42F900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2658C96-669B-4B91-9899-40FC5B2030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8C96-669B-4B91-9899-40FC5B2030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3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0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7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8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6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C862A-C419-46D8-880D-716AA80BB506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B8CE-86F0-4A8B-A594-C25965D7D4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439207315,&quot;Placement&quot;:&quot;Footer&quot;}">
            <a:extLst>
              <a:ext uri="{FF2B5EF4-FFF2-40B4-BE49-F238E27FC236}">
                <a16:creationId xmlns:a16="http://schemas.microsoft.com/office/drawing/2014/main" id="{2534ECBC-7FD3-4CB4-BADC-8C55F978063C}"/>
              </a:ext>
            </a:extLst>
          </p:cNvPr>
          <p:cNvSpPr txBox="1"/>
          <p:nvPr userDrawn="1"/>
        </p:nvSpPr>
        <p:spPr>
          <a:xfrm>
            <a:off x="0" y="8881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7609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40.png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C88FB6-75B5-4B73-BA35-CA143AA403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" y="2516129"/>
            <a:ext cx="6858000" cy="4993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C874A2-2CC7-A058-A7F7-48909A5B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73" y="6626072"/>
            <a:ext cx="1101852" cy="1098365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4C0287F-CFD1-4288-9005-E360158C3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58" y="1314199"/>
            <a:ext cx="2596414" cy="1852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EF06BA-DB79-4283-BBB3-67184896D65F}"/>
              </a:ext>
            </a:extLst>
          </p:cNvPr>
          <p:cNvSpPr/>
          <p:nvPr/>
        </p:nvSpPr>
        <p:spPr>
          <a:xfrm>
            <a:off x="823448" y="3696684"/>
            <a:ext cx="5198037" cy="2040172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Button">
              <a:avLst>
                <a:gd name="adj" fmla="val 7061265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EAD49E">
                      <a:alpha val="60000"/>
                    </a:srgbClr>
                  </a:glow>
                  <a:innerShdw blurRad="114300">
                    <a:prstClr val="black"/>
                  </a:innerShdw>
                </a:effectLst>
              </a:rPr>
              <a:t>Eric Altemus Memorial </a:t>
            </a:r>
          </a:p>
          <a:p>
            <a:pPr algn="ctr"/>
            <a:endParaRPr lang="en-US" sz="5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rgbClr val="EAD49E">
                    <a:alpha val="60000"/>
                  </a:srgbClr>
                </a:glow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EAD49E">
                      <a:alpha val="60000"/>
                    </a:srgbClr>
                  </a:glow>
                  <a:innerShdw blurRad="114300">
                    <a:prstClr val="black"/>
                  </a:innerShdw>
                </a:effectLst>
              </a:rPr>
              <a:t>Catfish Tournament</a:t>
            </a:r>
            <a:endParaRPr lang="en-US" sz="5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rgbClr val="EAD49E">
                    <a:alpha val="60000"/>
                  </a:srgbClr>
                </a:glow>
                <a:innerShdw blurRad="114300">
                  <a:prstClr val="black"/>
                </a:inn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7B4A0E-8528-4952-B956-5FF6E31BABB9}"/>
                  </a:ext>
                </a:extLst>
              </p14:cNvPr>
              <p14:cNvContentPartPr/>
              <p14:nvPr/>
            </p14:nvContentPartPr>
            <p14:xfrm>
              <a:off x="1920189" y="1691455"/>
              <a:ext cx="1803240" cy="1242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7B4A0E-8528-4952-B956-5FF6E31BAB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6189" y="1583455"/>
                <a:ext cx="1910880" cy="14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A3966E-9717-4632-A9A5-785EF67583EE}"/>
                  </a:ext>
                </a:extLst>
              </p14:cNvPr>
              <p14:cNvContentPartPr/>
              <p14:nvPr/>
            </p14:nvContentPartPr>
            <p14:xfrm>
              <a:off x="3069669" y="2189335"/>
              <a:ext cx="39600" cy="2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A3966E-9717-4632-A9A5-785EF67583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5669" y="2081335"/>
                <a:ext cx="147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6089C-48A3-4DC8-9FE5-32C4EA8E2C2B}"/>
                  </a:ext>
                </a:extLst>
              </p14:cNvPr>
              <p14:cNvContentPartPr/>
              <p14:nvPr/>
            </p14:nvContentPartPr>
            <p14:xfrm>
              <a:off x="2508069" y="418063"/>
              <a:ext cx="2782800" cy="150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6089C-48A3-4DC8-9FE5-32C4EA8E2C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4069" y="310063"/>
                <a:ext cx="289044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E7F429-C13D-4EB7-8F96-C0C552ADA785}"/>
                  </a:ext>
                </a:extLst>
              </p14:cNvPr>
              <p14:cNvContentPartPr/>
              <p14:nvPr/>
            </p14:nvContentPartPr>
            <p14:xfrm>
              <a:off x="6984619" y="4547247"/>
              <a:ext cx="45719" cy="4571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E7F429-C13D-4EB7-8F96-C0C552ADA7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769" y="-9168453"/>
                <a:ext cx="13715700" cy="274314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7935396-BD31-4880-81E5-050CA4AD52C9}"/>
              </a:ext>
            </a:extLst>
          </p:cNvPr>
          <p:cNvSpPr/>
          <p:nvPr/>
        </p:nvSpPr>
        <p:spPr>
          <a:xfrm>
            <a:off x="3266025" y="2430871"/>
            <a:ext cx="208697" cy="183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2D7F9-9664-4401-9059-9BD7DBDE8478}"/>
              </a:ext>
            </a:extLst>
          </p:cNvPr>
          <p:cNvSpPr/>
          <p:nvPr/>
        </p:nvSpPr>
        <p:spPr>
          <a:xfrm>
            <a:off x="0" y="8686800"/>
            <a:ext cx="667265" cy="444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B1F51-4EBE-4158-A27E-53CEB544EE43}"/>
              </a:ext>
            </a:extLst>
          </p:cNvPr>
          <p:cNvSpPr txBox="1"/>
          <p:nvPr/>
        </p:nvSpPr>
        <p:spPr>
          <a:xfrm>
            <a:off x="923754" y="6263555"/>
            <a:ext cx="503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Proceeds Benefit Community Programs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8F4CCA-E188-493D-9697-92F663C0CBDF}"/>
              </a:ext>
            </a:extLst>
          </p:cNvPr>
          <p:cNvSpPr txBox="1"/>
          <p:nvPr/>
        </p:nvSpPr>
        <p:spPr>
          <a:xfrm>
            <a:off x="12357" y="68033"/>
            <a:ext cx="68202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erlin Sans FB Demi" panose="020E0802020502020306" pitchFamily="34" charset="0"/>
              </a:rPr>
              <a:t>Saturday June 8, 2024</a:t>
            </a:r>
            <a:endParaRPr lang="en-US" sz="4800" b="1" dirty="0">
              <a:latin typeface="Berlin Sans FB Demi" panose="020E0802020502020306" pitchFamily="34" charset="0"/>
            </a:endParaRPr>
          </a:p>
          <a:p>
            <a:pPr algn="ctr"/>
            <a:r>
              <a:rPr lang="en-US" sz="4800" b="1" baseline="30000" dirty="0">
                <a:latin typeface="Berlin Sans FB Demi" panose="020E0802020502020306" pitchFamily="34" charset="0"/>
              </a:rPr>
              <a:t>7AM to 3PM</a:t>
            </a:r>
            <a:endParaRPr lang="en-US" sz="4400" b="1" baseline="30000" dirty="0">
              <a:latin typeface="Berlin Sans FB Demi" panose="020E0802020502020306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15529E-B3EB-4660-B971-59237CC49353}"/>
              </a:ext>
            </a:extLst>
          </p:cNvPr>
          <p:cNvSpPr/>
          <p:nvPr/>
        </p:nvSpPr>
        <p:spPr>
          <a:xfrm>
            <a:off x="3266025" y="2901403"/>
            <a:ext cx="208697" cy="104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C30760-5266-4215-9161-75665279AF37}"/>
              </a:ext>
            </a:extLst>
          </p:cNvPr>
          <p:cNvSpPr txBox="1"/>
          <p:nvPr/>
        </p:nvSpPr>
        <p:spPr>
          <a:xfrm>
            <a:off x="0" y="8667392"/>
            <a:ext cx="682022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latin typeface="Berlin Sans FB Demi" panose="020E0802020502020306" pitchFamily="34" charset="0"/>
              </a:rPr>
              <a:t>Visit: </a:t>
            </a:r>
            <a:r>
              <a:rPr lang="en-US" sz="2800" b="1" u="sng" baseline="30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ecacatfishtournament.com</a:t>
            </a:r>
            <a:r>
              <a:rPr lang="en-US" sz="2800" baseline="30000" dirty="0">
                <a:latin typeface="Berlin Sans FB Demi" panose="020E0802020502020306" pitchFamily="34" charset="0"/>
              </a:rPr>
              <a:t> to pre-register using PayPal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6C050B-F4F2-4B02-B30A-12FB30B6177E}"/>
              </a:ext>
            </a:extLst>
          </p:cNvPr>
          <p:cNvSpPr txBox="1"/>
          <p:nvPr/>
        </p:nvSpPr>
        <p:spPr>
          <a:xfrm>
            <a:off x="240505" y="7889746"/>
            <a:ext cx="644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erlin Sans FB Demi" panose="020E0802020502020306" pitchFamily="34" charset="0"/>
              </a:rPr>
              <a:t>Entry Fees: 13 &amp; Older $30 or after May 18</a:t>
            </a:r>
            <a:r>
              <a:rPr lang="en-US" sz="2000" b="1" baseline="30000" dirty="0">
                <a:latin typeface="Berlin Sans FB Demi" panose="020E0802020502020306" pitchFamily="34" charset="0"/>
              </a:rPr>
              <a:t>th</a:t>
            </a:r>
            <a:r>
              <a:rPr lang="en-US" sz="2000" b="1" dirty="0">
                <a:latin typeface="Berlin Sans FB Demi" panose="020E0802020502020306" pitchFamily="34" charset="0"/>
              </a:rPr>
              <a:t> $40</a:t>
            </a:r>
          </a:p>
          <a:p>
            <a:pPr algn="ctr"/>
            <a:r>
              <a:rPr lang="en-US" sz="2000" b="1" dirty="0">
                <a:latin typeface="Berlin Sans FB Demi" panose="020E0802020502020306" pitchFamily="34" charset="0"/>
              </a:rPr>
              <a:t>12 &amp; Under Free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32DDCD-F1D3-409D-ABEF-E779FE42BF05}"/>
              </a:ext>
            </a:extLst>
          </p:cNvPr>
          <p:cNvSpPr txBox="1"/>
          <p:nvPr/>
        </p:nvSpPr>
        <p:spPr>
          <a:xfrm>
            <a:off x="267727" y="1226708"/>
            <a:ext cx="39994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erlin Sans FB Demi" panose="020E0802020502020306" pitchFamily="34" charset="0"/>
              </a:rPr>
              <a:t>First Place: </a:t>
            </a:r>
            <a:r>
              <a: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$1000</a:t>
            </a:r>
          </a:p>
          <a:p>
            <a:r>
              <a:rPr lang="en-US" sz="2800" b="1" dirty="0">
                <a:latin typeface="Berlin Sans FB Demi" panose="020E0802020502020306" pitchFamily="34" charset="0"/>
              </a:rPr>
              <a:t>Second Place: $400</a:t>
            </a:r>
          </a:p>
          <a:p>
            <a:r>
              <a:rPr lang="en-US" sz="2800" b="1" dirty="0">
                <a:latin typeface="Berlin Sans FB Demi" panose="020E0802020502020306" pitchFamily="34" charset="0"/>
              </a:rPr>
              <a:t>Third Place: $200</a:t>
            </a:r>
          </a:p>
          <a:p>
            <a:r>
              <a:rPr lang="en-US" dirty="0"/>
              <a:t>Trophies for Children 12 &amp; Under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E329F-33D2-ADE8-B894-31A18DD2BA16}"/>
              </a:ext>
            </a:extLst>
          </p:cNvPr>
          <p:cNvSpPr txBox="1"/>
          <p:nvPr/>
        </p:nvSpPr>
        <p:spPr>
          <a:xfrm>
            <a:off x="397804" y="7614152"/>
            <a:ext cx="145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venir Next LT Pro Demi" panose="020B0604020202020204" pitchFamily="34" charset="0"/>
              </a:rPr>
              <a:t>Chesapeake City Memorial VFW Post 7687</a:t>
            </a:r>
            <a:endParaRPr lang="en-US" sz="400" dirty="0">
              <a:latin typeface="Avenir Next LT Pro Demi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9EAE81-3AF2-3AB9-5837-7A4BB91F24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7796" y="6644997"/>
            <a:ext cx="1074332" cy="1158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D776E-568D-5D4E-4522-8E492BC03E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0643" y="6663665"/>
            <a:ext cx="1179459" cy="11778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204EE-6A2B-A259-5621-ED822B7C4BBA}"/>
              </a:ext>
            </a:extLst>
          </p:cNvPr>
          <p:cNvSpPr txBox="1"/>
          <p:nvPr/>
        </p:nvSpPr>
        <p:spPr>
          <a:xfrm>
            <a:off x="2845443" y="102075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 dirty="0">
                <a:latin typeface="Berlin Sans FB Demi" panose="020E0802020502020306" pitchFamily="34" charset="0"/>
              </a:rPr>
              <a:t>(Rain or Shine)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683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</TotalTime>
  <Words>77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Demi</vt:lpstr>
      <vt:lpstr>Berlin Sans FB Demi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Susan E</dc:creator>
  <cp:lastModifiedBy>Susan Bailey</cp:lastModifiedBy>
  <cp:revision>38</cp:revision>
  <cp:lastPrinted>2024-02-21T16:23:29Z</cp:lastPrinted>
  <dcterms:created xsi:type="dcterms:W3CDTF">2020-02-09T17:58:26Z</dcterms:created>
  <dcterms:modified xsi:type="dcterms:W3CDTF">2024-03-03T17:42:13Z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c63503-0fb3-4712-a32e-7ecb4b7d79e8_Enabled">
    <vt:lpwstr>True</vt:lpwstr>
  </property>
  <property fmtid="{D5CDD505-2E9C-101B-9397-08002B2CF9AE}" pid="3" name="MSIP_Label_88c63503-0fb3-4712-a32e-7ecb4b7d79e8_SiteId">
    <vt:lpwstr>d9da684f-2c03-432a-a7b6-ed714ffc7683</vt:lpwstr>
  </property>
  <property fmtid="{D5CDD505-2E9C-101B-9397-08002B2CF9AE}" pid="4" name="MSIP_Label_88c63503-0fb3-4712-a32e-7ecb4b7d79e8_Owner">
    <vt:lpwstr>Susan.Bailey@td.com</vt:lpwstr>
  </property>
  <property fmtid="{D5CDD505-2E9C-101B-9397-08002B2CF9AE}" pid="5" name="MSIP_Label_88c63503-0fb3-4712-a32e-7ecb4b7d79e8_SetDate">
    <vt:lpwstr>2020-02-09T18:37:30.5659368Z</vt:lpwstr>
  </property>
  <property fmtid="{D5CDD505-2E9C-101B-9397-08002B2CF9AE}" pid="6" name="MSIP_Label_88c63503-0fb3-4712-a32e-7ecb4b7d79e8_Name">
    <vt:lpwstr>Internal</vt:lpwstr>
  </property>
  <property fmtid="{D5CDD505-2E9C-101B-9397-08002B2CF9AE}" pid="7" name="MSIP_Label_88c63503-0fb3-4712-a32e-7ecb4b7d79e8_Application">
    <vt:lpwstr>Microsoft Azure Information Protection</vt:lpwstr>
  </property>
  <property fmtid="{D5CDD505-2E9C-101B-9397-08002B2CF9AE}" pid="8" name="MSIP_Label_88c63503-0fb3-4712-a32e-7ecb4b7d79e8_Extended_MSFT_Method">
    <vt:lpwstr>Automatic</vt:lpwstr>
  </property>
  <property fmtid="{D5CDD505-2E9C-101B-9397-08002B2CF9AE}" pid="9" name="TD_Classification">
    <vt:lpwstr>Internal</vt:lpwstr>
  </property>
</Properties>
</file>